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13F30-DCC7-4347-9E4F-22EC903DEEE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F65E0-6C5B-4914-ACA4-AF37AA494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76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49E1-9EC3-40AA-840A-0C6348468E4A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9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8223-C281-4ECF-B823-4827284CDAA0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7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C915-A2EF-4317-BCB4-AA1DD2EBE6A7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5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54A3-5A7F-47F7-A239-F6D56014F012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8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8913-32D0-40C2-BF0E-8FC1AC8FFB4D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0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8E12-1518-4EAF-826A-5FAEF0568162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7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375E-B0EB-40CD-8E13-0010D2B8EB51}" type="datetime1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6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19A6-2017-4A87-AF92-F8C3A596D394}" type="datetime1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1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7DA1C-5B73-427E-9223-33A95C855A5F}" type="datetime1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9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ADFE1-BCEA-47EE-8A93-4387FECCE4A4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1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0407-EA30-4769-BCE4-09349B0DE11E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4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3B242-DF66-4C79-AD2F-1060AFC94CCD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Prepared by RIT CQAS--more information is provided through Yellow or Green Belt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F2F5-B4B0-468C-A7C2-CAAFDFE99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t.edu/kgcoe/cqas/about/overvie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9397"/>
          </a:xfrm>
        </p:spPr>
        <p:txBody>
          <a:bodyPr>
            <a:normAutofit fontScale="90000"/>
          </a:bodyPr>
          <a:lstStyle/>
          <a:p>
            <a:r>
              <a:rPr lang="en-US" dirty="0"/>
              <a:t>The SIPOC—</a:t>
            </a:r>
            <a:r>
              <a:rPr lang="en-US" sz="3600" i="1" dirty="0"/>
              <a:t>Supplier Input Process Output Customer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619630"/>
              </p:ext>
            </p:extLst>
          </p:nvPr>
        </p:nvGraphicFramePr>
        <p:xfrm>
          <a:off x="947531" y="1100066"/>
          <a:ext cx="10515600" cy="5295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02119123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926311481"/>
                    </a:ext>
                  </a:extLst>
                </a:gridCol>
              </a:tblGrid>
              <a:tr h="2277649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What is the purpose of the tool?</a:t>
                      </a:r>
                    </a:p>
                    <a:p>
                      <a:r>
                        <a:rPr lang="en-US" sz="1600" dirty="0"/>
                        <a:t>SIPOC is a tool that can be used universally by any type of team, organization or industry segment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It is best done by a team and reviewed with a process owner or project sponsor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It is the starting point for any Lean, DMAIC or DMADV/DMEDI project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How is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the tool worked/ completed?</a:t>
                      </a:r>
                    </a:p>
                    <a:p>
                      <a:r>
                        <a:rPr lang="en-US" sz="1600" dirty="0"/>
                        <a:t>It can be completed (in any order) by a problem solving team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Start with the center and draw the high level project flow or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Start with the customer and work back or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Start with the supplier(s) and work through or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/>
                        <a:t>Just be sure it is a team effort—more insights ensure good teamwork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862472"/>
                  </a:ext>
                </a:extLst>
              </a:tr>
              <a:tr h="2277649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Who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typically uses the tool?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/>
                        <a:t>This tool is used by problem solving teams across any segment (medical, financial, manufacturing, etc.)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/>
                        <a:t>A DMAIC or DMADV project will usually start with a SIPOC as the team comes together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/>
                        <a:t>Lean Six Sigma projects that utilize DMAIC/ DMADV include a SIPOC in the Define Phase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/>
                        <a:t>Organizations that use a Plan-Do-Check-Act (PDCA or PDSA) type of approach can also effectively use a SIPOC to describe and bound the process they are working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What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happens after the tool is completed?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/>
                        <a:t>The team goes on to further define the process which is being worked by the team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/>
                        <a:t>SIPOCs can be developed and then reworked as the team refines the project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/>
                        <a:t>It is a macro tool and does not need to be ‘perfect’ to move 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/>
                        <a:t>It is an important tool to begin to unify the team so that the project can move forward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/>
                        <a:t>It is an important tool to use in the Define Phase of a project and often teams go on to a more detailed flowchart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89490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</p:spTree>
    <p:extLst>
      <p:ext uri="{BB962C8B-B14F-4D97-AF65-F5344CB8AC3E}">
        <p14:creationId xmlns:p14="http://schemas.microsoft.com/office/powerpoint/2010/main" val="174535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423"/>
          </a:xfrm>
        </p:spPr>
        <p:txBody>
          <a:bodyPr>
            <a:normAutofit fontScale="90000"/>
          </a:bodyPr>
          <a:lstStyle/>
          <a:p>
            <a:r>
              <a:rPr lang="en-US" dirty="0"/>
              <a:t>A Sample SIPOC--Healthcare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977062"/>
              </p:ext>
            </p:extLst>
          </p:nvPr>
        </p:nvGraphicFramePr>
        <p:xfrm>
          <a:off x="838200" y="1825625"/>
          <a:ext cx="10515600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66778626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142327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1986603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265090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30333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Customers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030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Patient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Patient Clinical Presentation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Patient Enter</a:t>
                      </a:r>
                      <a:r>
                        <a:rPr lang="en-US" sz="1200" baseline="0" dirty="0"/>
                        <a:t>s and Describes Medical Issue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Triage Diagnosis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Patient (Primary)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Admitting Clerk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Insurance</a:t>
                      </a:r>
                      <a:r>
                        <a:rPr lang="en-US" sz="1200" baseline="0" dirty="0"/>
                        <a:t> Information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Admitting</a:t>
                      </a:r>
                      <a:r>
                        <a:rPr lang="en-US" sz="1200" baseline="0" dirty="0"/>
                        <a:t> Clerk Documents Patient ID,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Bed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Family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6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Patient 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Patient Contact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ED Bay</a:t>
                      </a:r>
                      <a:r>
                        <a:rPr lang="en-US" sz="1200" baseline="0" dirty="0"/>
                        <a:t>/Bed Prepared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Admitting Vitals</a:t>
                      </a:r>
                      <a:r>
                        <a:rPr lang="en-US" sz="1200" baseline="0" dirty="0"/>
                        <a:t> and Diagnosis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Admitting 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65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Charge Nurse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Admission Decision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Patient Transported to Bay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</a:t>
                      </a:r>
                      <a:r>
                        <a:rPr lang="en-US" sz="1200" baseline="0" dirty="0"/>
                        <a:t>y Assignment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Insurer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15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Charge Nurse Triages</a:t>
                      </a:r>
                      <a:r>
                        <a:rPr lang="en-US" sz="1200" baseline="0" dirty="0"/>
                        <a:t> Patient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483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Family Enters Treatment</a:t>
                      </a:r>
                      <a:r>
                        <a:rPr lang="en-US" sz="1200" baseline="0" dirty="0"/>
                        <a:t> Bay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16553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6096000" y="2295939"/>
            <a:ext cx="0" cy="210709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4594225"/>
            <a:ext cx="2107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Who needs to supply information in the process?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15808" y="4843082"/>
            <a:ext cx="2107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are the outputs from the process?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26464" y="4801860"/>
            <a:ext cx="2107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are the inputs required to start the process?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7544" y="4594225"/>
            <a:ext cx="2107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are the macro steps in the process?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22904" y="4540250"/>
            <a:ext cx="191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Who receives the output of the process?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3292" y="1386319"/>
            <a:ext cx="10515600" cy="314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Initial Problem Statement:  The time to admit a patient to the ER must be reduced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</p:spTree>
    <p:extLst>
      <p:ext uri="{BB962C8B-B14F-4D97-AF65-F5344CB8AC3E}">
        <p14:creationId xmlns:p14="http://schemas.microsoft.com/office/powerpoint/2010/main" val="321018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423"/>
          </a:xfrm>
        </p:spPr>
        <p:txBody>
          <a:bodyPr>
            <a:normAutofit fontScale="90000"/>
          </a:bodyPr>
          <a:lstStyle/>
          <a:p>
            <a:r>
              <a:rPr lang="en-US" dirty="0"/>
              <a:t>A Sample SIPOC--Insurance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649684"/>
              </p:ext>
            </p:extLst>
          </p:nvPr>
        </p:nvGraphicFramePr>
        <p:xfrm>
          <a:off x="823292" y="1588770"/>
          <a:ext cx="10515600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66778626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142327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1986603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265090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30333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Customers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030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Insuranc</a:t>
                      </a:r>
                      <a:r>
                        <a:rPr lang="en-US" sz="1200" baseline="0" dirty="0"/>
                        <a:t>e Client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Insurance</a:t>
                      </a:r>
                      <a:r>
                        <a:rPr lang="en-US" sz="1200" baseline="0" dirty="0"/>
                        <a:t> Claim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Accident</a:t>
                      </a:r>
                      <a:r>
                        <a:rPr lang="en-US" sz="1200" baseline="0" dirty="0"/>
                        <a:t> occurs and police report is issued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Claim decision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Insurance</a:t>
                      </a:r>
                      <a:r>
                        <a:rPr lang="en-US" sz="1200" baseline="0" dirty="0"/>
                        <a:t> Client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Adjustor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Photos</a:t>
                      </a:r>
                      <a:r>
                        <a:rPr lang="en-US" sz="1200" baseline="0" dirty="0"/>
                        <a:t> of accident damage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Client</a:t>
                      </a:r>
                      <a:r>
                        <a:rPr lang="en-US" sz="1200" baseline="0" dirty="0"/>
                        <a:t> files claim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Check provided (if decision requires</a:t>
                      </a:r>
                      <a:r>
                        <a:rPr lang="en-US" sz="1200" baseline="0" dirty="0"/>
                        <a:t> that step)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Repair Center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6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Police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Police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Adjustor collects</a:t>
                      </a:r>
                      <a:r>
                        <a:rPr lang="en-US" sz="1200" baseline="0" dirty="0"/>
                        <a:t> information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65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Witnesses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Claim is assessed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15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Claim is accepted or rejected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483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Communication to client occurs and check may</a:t>
                      </a:r>
                      <a:r>
                        <a:rPr lang="en-US" sz="1200" baseline="0" dirty="0"/>
                        <a:t> be processed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16553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6081092" y="2057814"/>
            <a:ext cx="0" cy="210709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4594225"/>
            <a:ext cx="2107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Who needs to supply information in the process?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15808" y="4843082"/>
            <a:ext cx="2107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are the outputs from the process?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26464" y="4801860"/>
            <a:ext cx="2107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are the inputs required to start the process?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7544" y="4594225"/>
            <a:ext cx="2107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are the macro steps in the process?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22904" y="4540250"/>
            <a:ext cx="191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Who receives the output of the process?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3292" y="1107649"/>
            <a:ext cx="10515600" cy="314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Initial Problem Statement:  Car Accident Insurance Claim Is Taking Too Long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by RIT CQAS--more information is provided through Yellow or Green Belt training</a:t>
            </a:r>
          </a:p>
        </p:txBody>
      </p:sp>
    </p:spTree>
    <p:extLst>
      <p:ext uri="{BB962C8B-B14F-4D97-AF65-F5344CB8AC3E}">
        <p14:creationId xmlns:p14="http://schemas.microsoft.com/office/powerpoint/2010/main" val="225754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423"/>
          </a:xfrm>
        </p:spPr>
        <p:txBody>
          <a:bodyPr>
            <a:normAutofit fontScale="90000"/>
          </a:bodyPr>
          <a:lstStyle/>
          <a:p>
            <a:r>
              <a:rPr lang="en-US" dirty="0"/>
              <a:t>A SIPOC Template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853067"/>
              </p:ext>
            </p:extLst>
          </p:nvPr>
        </p:nvGraphicFramePr>
        <p:xfrm>
          <a:off x="823292" y="1588770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66778626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142327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1986603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265090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30333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Supplier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Customers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030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6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65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15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483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16553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6081092" y="2057814"/>
            <a:ext cx="0" cy="210709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4594225"/>
            <a:ext cx="2107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Who needs to supply information in the process?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15808" y="4843082"/>
            <a:ext cx="2107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are the outputs from the process?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26464" y="4801860"/>
            <a:ext cx="2107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are the inputs required to start the process?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7544" y="4594225"/>
            <a:ext cx="2107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are the macro steps in the process?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22904" y="4540250"/>
            <a:ext cx="191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Who receives the output of the process?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3292" y="1107649"/>
            <a:ext cx="10515600" cy="314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Initial Problem Statement: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20279" y="6440557"/>
            <a:ext cx="5976730" cy="251101"/>
          </a:xfrm>
        </p:spPr>
        <p:txBody>
          <a:bodyPr/>
          <a:lstStyle/>
          <a:p>
            <a:r>
              <a:rPr lang="en-US" dirty="0"/>
              <a:t>Prepared by RIT CQAS--more information is provided through Yellow or Green </a:t>
            </a:r>
            <a:r>
              <a:rPr lang="en-US"/>
              <a:t>Belt training </a:t>
            </a:r>
            <a:r>
              <a:rPr lang="en-US">
                <a:hlinkClick r:id="rId2"/>
              </a:rPr>
              <a:t>https://www.rit.edu/kgcoe/cqas/about/overview</a:t>
            </a:r>
            <a:r>
              <a:rPr lang="en-US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993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705</Words>
  <Application>Microsoft Office PowerPoint</Application>
  <PresentationFormat>Widescreen</PresentationFormat>
  <Paragraphs>101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SIPOC—Supplier Input Process Output Customer</vt:lpstr>
      <vt:lpstr>A Sample SIPOC--Healthcare</vt:lpstr>
      <vt:lpstr>A Sample SIPOC--Insurance</vt:lpstr>
      <vt:lpstr>A SIPOC Template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SIPOC—Supplier Input Process Output Customer</dc:title>
  <dc:creator>Margaret Mary Ochs</dc:creator>
  <cp:lastModifiedBy>Richard Shroyer</cp:lastModifiedBy>
  <cp:revision>8</cp:revision>
  <dcterms:created xsi:type="dcterms:W3CDTF">2020-04-06T00:05:23Z</dcterms:created>
  <dcterms:modified xsi:type="dcterms:W3CDTF">2020-04-06T15:15:46Z</dcterms:modified>
</cp:coreProperties>
</file>